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03"/>
    <p:restoredTop sz="96405"/>
  </p:normalViewPr>
  <p:slideViewPr>
    <p:cSldViewPr snapToGrid="0" snapToObjects="1">
      <p:cViewPr varScale="1">
        <p:scale>
          <a:sx n="136" d="100"/>
          <a:sy n="136" d="100"/>
        </p:scale>
        <p:origin x="20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9E1A-317C-C14C-94A5-0CA47726CCBF}" type="datetimeFigureOut">
              <a:rPr lang="en-US" smtClean="0"/>
              <a:t>1/27/21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E8964-43BB-BB4B-A0FC-FA5F2114B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917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9E1A-317C-C14C-94A5-0CA47726CCBF}" type="datetimeFigureOut">
              <a:rPr lang="en-US" smtClean="0"/>
              <a:t>1/27/21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E8964-43BB-BB4B-A0FC-FA5F2114B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56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9E1A-317C-C14C-94A5-0CA47726CCBF}" type="datetimeFigureOut">
              <a:rPr lang="en-US" smtClean="0"/>
              <a:t>1/27/21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E8964-43BB-BB4B-A0FC-FA5F2114B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8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9E1A-317C-C14C-94A5-0CA47726CCBF}" type="datetimeFigureOut">
              <a:rPr lang="en-US" smtClean="0"/>
              <a:t>1/27/21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E8964-43BB-BB4B-A0FC-FA5F2114B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1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9E1A-317C-C14C-94A5-0CA47726CCBF}" type="datetimeFigureOut">
              <a:rPr lang="en-US" smtClean="0"/>
              <a:t>1/27/21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E8964-43BB-BB4B-A0FC-FA5F2114B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25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9E1A-317C-C14C-94A5-0CA47726CCBF}" type="datetimeFigureOut">
              <a:rPr lang="en-US" smtClean="0"/>
              <a:t>1/27/21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E8964-43BB-BB4B-A0FC-FA5F2114B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18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9E1A-317C-C14C-94A5-0CA47726CCBF}" type="datetimeFigureOut">
              <a:rPr lang="en-US" smtClean="0"/>
              <a:t>1/27/21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E8964-43BB-BB4B-A0FC-FA5F2114B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99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9E1A-317C-C14C-94A5-0CA47726CCBF}" type="datetimeFigureOut">
              <a:rPr lang="en-US" smtClean="0"/>
              <a:t>1/27/21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E8964-43BB-BB4B-A0FC-FA5F2114B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802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9E1A-317C-C14C-94A5-0CA47726CCBF}" type="datetimeFigureOut">
              <a:rPr lang="en-US" smtClean="0"/>
              <a:t>1/27/21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E8964-43BB-BB4B-A0FC-FA5F2114B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862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9E1A-317C-C14C-94A5-0CA47726CCBF}" type="datetimeFigureOut">
              <a:rPr lang="en-US" smtClean="0"/>
              <a:t>1/27/21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E8964-43BB-BB4B-A0FC-FA5F2114B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09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39E1A-317C-C14C-94A5-0CA47726CCBF}" type="datetimeFigureOut">
              <a:rPr lang="en-US" smtClean="0"/>
              <a:t>1/27/21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E8964-43BB-BB4B-A0FC-FA5F2114B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192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39E1A-317C-C14C-94A5-0CA47726CCBF}" type="datetimeFigureOut">
              <a:rPr lang="en-US" smtClean="0"/>
              <a:t>1/27/21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E8964-43BB-BB4B-A0FC-FA5F2114BE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816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12B2D9E-4FBB-E146-BB8A-47CC619C6A9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148" y="1"/>
            <a:ext cx="7555376" cy="1069180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2FAF15B-F467-D748-A70F-1AA7DB09F9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0933" y="424889"/>
            <a:ext cx="1997745" cy="998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613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Kavanagh</dc:creator>
  <cp:lastModifiedBy>Andrea Kavanagh</cp:lastModifiedBy>
  <cp:revision>7</cp:revision>
  <dcterms:created xsi:type="dcterms:W3CDTF">2021-01-25T14:38:36Z</dcterms:created>
  <dcterms:modified xsi:type="dcterms:W3CDTF">2021-01-27T10:34:47Z</dcterms:modified>
</cp:coreProperties>
</file>