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/>
    <p:restoredTop sz="96405"/>
  </p:normalViewPr>
  <p:slideViewPr>
    <p:cSldViewPr snapToGrid="0" snapToObjects="1">
      <p:cViewPr varScale="1">
        <p:scale>
          <a:sx n="136" d="100"/>
          <a:sy n="136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1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1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9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9E1A-317C-C14C-94A5-0CA47726CCB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E8964-43BB-BB4B-A0FC-FA5F2114B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2B2D9E-4FBB-E146-BB8A-47CC619C6A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8" y="1"/>
            <a:ext cx="7555376" cy="10691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FAF15B-F467-D748-A70F-1AA7DB09F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933" y="424889"/>
            <a:ext cx="1997745" cy="9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1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Kavanagh</dc:creator>
  <cp:lastModifiedBy>Andrea Kavanagh</cp:lastModifiedBy>
  <cp:revision>7</cp:revision>
  <dcterms:created xsi:type="dcterms:W3CDTF">2021-01-25T14:38:36Z</dcterms:created>
  <dcterms:modified xsi:type="dcterms:W3CDTF">2021-01-27T10:34:47Z</dcterms:modified>
</cp:coreProperties>
</file>