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60" r:id="rId2"/>
  </p:sldIdLst>
  <p:sldSz cx="2879725" cy="2879725"/>
  <p:notesSz cx="6858000" cy="9144000"/>
  <p:defaultTextStyle>
    <a:defPPr>
      <a:defRPr lang="en-US"/>
    </a:defPPr>
    <a:lvl1pPr marL="0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1pPr>
    <a:lvl2pPr marL="138209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2pPr>
    <a:lvl3pPr marL="276418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3pPr>
    <a:lvl4pPr marL="414627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4pPr>
    <a:lvl5pPr marL="552836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5pPr>
    <a:lvl6pPr marL="691044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6pPr>
    <a:lvl7pPr marL="829253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7pPr>
    <a:lvl8pPr marL="967463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8pPr>
    <a:lvl9pPr marL="1105671" algn="l" defTabSz="276418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5"/>
    <p:restoredTop sz="64208"/>
  </p:normalViewPr>
  <p:slideViewPr>
    <p:cSldViewPr snapToGrid="0" snapToObjects="1">
      <p:cViewPr varScale="1">
        <p:scale>
          <a:sx n="319" d="100"/>
          <a:sy n="319" d="100"/>
        </p:scale>
        <p:origin x="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CB729-A57E-8243-A924-1D6057E03140}" type="datetimeFigureOut">
              <a:rPr lang="en-US" smtClean="0"/>
              <a:t>1/27/21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DAD1-6835-EB4B-8736-A083B65F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5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INSTRUCTIONS:</a:t>
            </a:r>
          </a:p>
          <a:p>
            <a:endParaRPr lang="en-US" dirty="0"/>
          </a:p>
          <a:p>
            <a:r>
              <a:rPr lang="en-US" i="1" dirty="0"/>
              <a:t>Please note the only editable feature of this slide is to insert LSP logo in bottom right hand corner. </a:t>
            </a:r>
          </a:p>
          <a:p>
            <a:endParaRPr lang="en-US" dirty="0"/>
          </a:p>
          <a:p>
            <a:r>
              <a:rPr lang="en-US" b="1" i="1" dirty="0"/>
              <a:t>To insert your logo: </a:t>
            </a:r>
            <a:r>
              <a:rPr lang="en-US" dirty="0"/>
              <a:t>Right click on the text that’s there, select “Change Picture” &amp; browse for your logo on your computer (</a:t>
            </a:r>
            <a:r>
              <a:rPr lang="en-US" dirty="0" err="1"/>
              <a:t>png</a:t>
            </a:r>
            <a:r>
              <a:rPr lang="en-US" dirty="0"/>
              <a:t> or jpg format).</a:t>
            </a:r>
          </a:p>
          <a:p>
            <a:endParaRPr lang="en-US" dirty="0"/>
          </a:p>
          <a:p>
            <a:r>
              <a:rPr lang="en-US" dirty="0"/>
              <a:t>Resize and position your logo within the white arch shape, making sure your logo is fully contained within the area.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“Save” or ”Export” the slide as a jpg image for sharing online. Change the output size to at least </a:t>
            </a:r>
            <a:r>
              <a:rPr lang="en-US" b="1" dirty="0"/>
              <a:t>1000 pixels wide </a:t>
            </a:r>
            <a:r>
              <a:rPr lang="en-US" dirty="0"/>
              <a:t>when saving/exporting.</a:t>
            </a:r>
          </a:p>
          <a:p>
            <a:endParaRPr lang="en-US" dirty="0"/>
          </a:p>
          <a:p>
            <a:r>
              <a:rPr lang="en-US" b="1" dirty="0"/>
              <a:t>Do not reposition or change any other elements of the slide. Do not add any additional graphics or logos.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3DAD1-6835-EB4B-8736-A083B65F1A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1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80" y="471289"/>
            <a:ext cx="2447766" cy="1002571"/>
          </a:xfrm>
        </p:spPr>
        <p:txBody>
          <a:bodyPr anchor="b"/>
          <a:lstStyle>
            <a:lvl1pPr algn="ctr">
              <a:defRPr sz="1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966" y="1512522"/>
            <a:ext cx="2159794" cy="695267"/>
          </a:xfrm>
        </p:spPr>
        <p:txBody>
          <a:bodyPr/>
          <a:lstStyle>
            <a:lvl1pPr marL="0" indent="0" algn="ctr">
              <a:buNone/>
              <a:defRPr sz="756"/>
            </a:lvl1pPr>
            <a:lvl2pPr marL="143972" indent="0" algn="ctr">
              <a:buNone/>
              <a:defRPr sz="630"/>
            </a:lvl2pPr>
            <a:lvl3pPr marL="287945" indent="0" algn="ctr">
              <a:buNone/>
              <a:defRPr sz="567"/>
            </a:lvl3pPr>
            <a:lvl4pPr marL="431917" indent="0" algn="ctr">
              <a:buNone/>
              <a:defRPr sz="504"/>
            </a:lvl4pPr>
            <a:lvl5pPr marL="575889" indent="0" algn="ctr">
              <a:buNone/>
              <a:defRPr sz="504"/>
            </a:lvl5pPr>
            <a:lvl6pPr marL="719861" indent="0" algn="ctr">
              <a:buNone/>
              <a:defRPr sz="504"/>
            </a:lvl6pPr>
            <a:lvl7pPr marL="863834" indent="0" algn="ctr">
              <a:buNone/>
              <a:defRPr sz="504"/>
            </a:lvl7pPr>
            <a:lvl8pPr marL="1007806" indent="0" algn="ctr">
              <a:buNone/>
              <a:defRPr sz="504"/>
            </a:lvl8pPr>
            <a:lvl9pPr marL="1151778" indent="0" algn="ctr">
              <a:buNone/>
              <a:defRPr sz="50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9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6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0803" y="153319"/>
            <a:ext cx="620941" cy="24404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81" y="153319"/>
            <a:ext cx="1826826" cy="24404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9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0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81" y="717932"/>
            <a:ext cx="2483763" cy="1197885"/>
          </a:xfrm>
        </p:spPr>
        <p:txBody>
          <a:bodyPr anchor="b"/>
          <a:lstStyle>
            <a:lvl1pPr>
              <a:defRPr sz="1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481" y="1927150"/>
            <a:ext cx="2483763" cy="629940"/>
          </a:xfrm>
        </p:spPr>
        <p:txBody>
          <a:bodyPr/>
          <a:lstStyle>
            <a:lvl1pPr marL="0" indent="0">
              <a:buNone/>
              <a:defRPr sz="756">
                <a:solidFill>
                  <a:schemeClr val="tx1"/>
                </a:solidFill>
              </a:defRPr>
            </a:lvl1pPr>
            <a:lvl2pPr marL="1439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2pPr>
            <a:lvl3pPr marL="287945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3pPr>
            <a:lvl4pPr marL="431917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4pPr>
            <a:lvl5pPr marL="575889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5pPr>
            <a:lvl6pPr marL="719861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6pPr>
            <a:lvl7pPr marL="86383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7pPr>
            <a:lvl8pPr marL="100780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8pPr>
            <a:lvl9pPr marL="1151778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8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81" y="766593"/>
            <a:ext cx="1223883" cy="18271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861" y="766593"/>
            <a:ext cx="1223883" cy="18271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0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153319"/>
            <a:ext cx="2483763" cy="5566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57" y="705933"/>
            <a:ext cx="1218258" cy="345967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3972" indent="0">
              <a:buNone/>
              <a:defRPr sz="630" b="1"/>
            </a:lvl2pPr>
            <a:lvl3pPr marL="287945" indent="0">
              <a:buNone/>
              <a:defRPr sz="567" b="1"/>
            </a:lvl3pPr>
            <a:lvl4pPr marL="431917" indent="0">
              <a:buNone/>
              <a:defRPr sz="504" b="1"/>
            </a:lvl4pPr>
            <a:lvl5pPr marL="575889" indent="0">
              <a:buNone/>
              <a:defRPr sz="504" b="1"/>
            </a:lvl5pPr>
            <a:lvl6pPr marL="719861" indent="0">
              <a:buNone/>
              <a:defRPr sz="504" b="1"/>
            </a:lvl6pPr>
            <a:lvl7pPr marL="863834" indent="0">
              <a:buNone/>
              <a:defRPr sz="504" b="1"/>
            </a:lvl7pPr>
            <a:lvl8pPr marL="1007806" indent="0">
              <a:buNone/>
              <a:defRPr sz="504" b="1"/>
            </a:lvl8pPr>
            <a:lvl9pPr marL="1151778" indent="0">
              <a:buNone/>
              <a:defRPr sz="50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57" y="1051899"/>
            <a:ext cx="1218258" cy="15471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7861" y="705933"/>
            <a:ext cx="1224258" cy="345967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3972" indent="0">
              <a:buNone/>
              <a:defRPr sz="630" b="1"/>
            </a:lvl2pPr>
            <a:lvl3pPr marL="287945" indent="0">
              <a:buNone/>
              <a:defRPr sz="567" b="1"/>
            </a:lvl3pPr>
            <a:lvl4pPr marL="431917" indent="0">
              <a:buNone/>
              <a:defRPr sz="504" b="1"/>
            </a:lvl4pPr>
            <a:lvl5pPr marL="575889" indent="0">
              <a:buNone/>
              <a:defRPr sz="504" b="1"/>
            </a:lvl5pPr>
            <a:lvl6pPr marL="719861" indent="0">
              <a:buNone/>
              <a:defRPr sz="504" b="1"/>
            </a:lvl6pPr>
            <a:lvl7pPr marL="863834" indent="0">
              <a:buNone/>
              <a:defRPr sz="504" b="1"/>
            </a:lvl7pPr>
            <a:lvl8pPr marL="1007806" indent="0">
              <a:buNone/>
              <a:defRPr sz="504" b="1"/>
            </a:lvl8pPr>
            <a:lvl9pPr marL="1151778" indent="0">
              <a:buNone/>
              <a:defRPr sz="50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7861" y="1051899"/>
            <a:ext cx="1224258" cy="15471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0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6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9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191982"/>
            <a:ext cx="928786" cy="671936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258" y="414628"/>
            <a:ext cx="1457861" cy="2046471"/>
          </a:xfrm>
        </p:spPr>
        <p:txBody>
          <a:bodyPr/>
          <a:lstStyle>
            <a:lvl1pPr>
              <a:defRPr sz="1008"/>
            </a:lvl1pPr>
            <a:lvl2pPr>
              <a:defRPr sz="882"/>
            </a:lvl2pPr>
            <a:lvl3pPr>
              <a:defRPr sz="756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863918"/>
            <a:ext cx="928786" cy="1600514"/>
          </a:xfrm>
        </p:spPr>
        <p:txBody>
          <a:bodyPr/>
          <a:lstStyle>
            <a:lvl1pPr marL="0" indent="0">
              <a:buNone/>
              <a:defRPr sz="504"/>
            </a:lvl1pPr>
            <a:lvl2pPr marL="143972" indent="0">
              <a:buNone/>
              <a:defRPr sz="441"/>
            </a:lvl2pPr>
            <a:lvl3pPr marL="287945" indent="0">
              <a:buNone/>
              <a:defRPr sz="378"/>
            </a:lvl3pPr>
            <a:lvl4pPr marL="431917" indent="0">
              <a:buNone/>
              <a:defRPr sz="315"/>
            </a:lvl4pPr>
            <a:lvl5pPr marL="575889" indent="0">
              <a:buNone/>
              <a:defRPr sz="315"/>
            </a:lvl5pPr>
            <a:lvl6pPr marL="719861" indent="0">
              <a:buNone/>
              <a:defRPr sz="315"/>
            </a:lvl6pPr>
            <a:lvl7pPr marL="863834" indent="0">
              <a:buNone/>
              <a:defRPr sz="315"/>
            </a:lvl7pPr>
            <a:lvl8pPr marL="1007806" indent="0">
              <a:buNone/>
              <a:defRPr sz="315"/>
            </a:lvl8pPr>
            <a:lvl9pPr marL="1151778" indent="0">
              <a:buNone/>
              <a:defRPr sz="3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4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6" y="191982"/>
            <a:ext cx="928786" cy="671936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258" y="414628"/>
            <a:ext cx="1457861" cy="2046471"/>
          </a:xfrm>
        </p:spPr>
        <p:txBody>
          <a:bodyPr anchor="t"/>
          <a:lstStyle>
            <a:lvl1pPr marL="0" indent="0">
              <a:buNone/>
              <a:defRPr sz="1008"/>
            </a:lvl1pPr>
            <a:lvl2pPr marL="143972" indent="0">
              <a:buNone/>
              <a:defRPr sz="882"/>
            </a:lvl2pPr>
            <a:lvl3pPr marL="287945" indent="0">
              <a:buNone/>
              <a:defRPr sz="756"/>
            </a:lvl3pPr>
            <a:lvl4pPr marL="431917" indent="0">
              <a:buNone/>
              <a:defRPr sz="630"/>
            </a:lvl4pPr>
            <a:lvl5pPr marL="575889" indent="0">
              <a:buNone/>
              <a:defRPr sz="630"/>
            </a:lvl5pPr>
            <a:lvl6pPr marL="719861" indent="0">
              <a:buNone/>
              <a:defRPr sz="630"/>
            </a:lvl6pPr>
            <a:lvl7pPr marL="863834" indent="0">
              <a:buNone/>
              <a:defRPr sz="630"/>
            </a:lvl7pPr>
            <a:lvl8pPr marL="1007806" indent="0">
              <a:buNone/>
              <a:defRPr sz="630"/>
            </a:lvl8pPr>
            <a:lvl9pPr marL="1151778" indent="0">
              <a:buNone/>
              <a:defRPr sz="6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56" y="863918"/>
            <a:ext cx="928786" cy="1600514"/>
          </a:xfrm>
        </p:spPr>
        <p:txBody>
          <a:bodyPr/>
          <a:lstStyle>
            <a:lvl1pPr marL="0" indent="0">
              <a:buNone/>
              <a:defRPr sz="504"/>
            </a:lvl1pPr>
            <a:lvl2pPr marL="143972" indent="0">
              <a:buNone/>
              <a:defRPr sz="441"/>
            </a:lvl2pPr>
            <a:lvl3pPr marL="287945" indent="0">
              <a:buNone/>
              <a:defRPr sz="378"/>
            </a:lvl3pPr>
            <a:lvl4pPr marL="431917" indent="0">
              <a:buNone/>
              <a:defRPr sz="315"/>
            </a:lvl4pPr>
            <a:lvl5pPr marL="575889" indent="0">
              <a:buNone/>
              <a:defRPr sz="315"/>
            </a:lvl5pPr>
            <a:lvl6pPr marL="719861" indent="0">
              <a:buNone/>
              <a:defRPr sz="315"/>
            </a:lvl6pPr>
            <a:lvl7pPr marL="863834" indent="0">
              <a:buNone/>
              <a:defRPr sz="315"/>
            </a:lvl7pPr>
            <a:lvl8pPr marL="1007806" indent="0">
              <a:buNone/>
              <a:defRPr sz="315"/>
            </a:lvl8pPr>
            <a:lvl9pPr marL="1151778" indent="0">
              <a:buNone/>
              <a:defRPr sz="3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81" y="153319"/>
            <a:ext cx="2483763" cy="556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81" y="766593"/>
            <a:ext cx="2483763" cy="182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981" y="2669079"/>
            <a:ext cx="647938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6929-1197-FC42-A412-6A5A78A1232A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3909" y="2669079"/>
            <a:ext cx="971907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3806" y="2669079"/>
            <a:ext cx="647938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4A41C-CFC4-B744-8EE4-7C50220C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7945" rtl="0" eaLnBrk="1" latinLnBrk="0" hangingPunct="1">
        <a:lnSpc>
          <a:spcPct val="90000"/>
        </a:lnSpc>
        <a:spcBef>
          <a:spcPct val="0"/>
        </a:spcBef>
        <a:buNone/>
        <a:defRPr sz="1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86" indent="-71986" algn="l" defTabSz="287945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5958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59931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503903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647875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91848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935820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79792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223764" indent="-71986" algn="l" defTabSz="287945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3972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7945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1917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5889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19861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3834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7806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1778" algn="l" defTabSz="287945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B65928-92C1-5748-9E3D-BDB49ACF36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2879725" cy="2879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76755B-597D-E04E-BE5E-0456F5872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0080" y="159388"/>
            <a:ext cx="541560" cy="27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7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130</Words>
  <Application>Microsoft Macintosh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Andrea Kavanagh</cp:lastModifiedBy>
  <cp:revision>15</cp:revision>
  <dcterms:created xsi:type="dcterms:W3CDTF">2020-06-12T15:09:44Z</dcterms:created>
  <dcterms:modified xsi:type="dcterms:W3CDTF">2021-01-27T10:35:02Z</dcterms:modified>
</cp:coreProperties>
</file>